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3"/>
  </p:notesMasterIdLst>
  <p:sldIdLst>
    <p:sldId id="267" r:id="rId2"/>
    <p:sldId id="257" r:id="rId3"/>
    <p:sldId id="258" r:id="rId4"/>
    <p:sldId id="268" r:id="rId5"/>
    <p:sldId id="269" r:id="rId6"/>
    <p:sldId id="260" r:id="rId7"/>
    <p:sldId id="261" r:id="rId8"/>
    <p:sldId id="262" r:id="rId9"/>
    <p:sldId id="263" r:id="rId10"/>
    <p:sldId id="265" r:id="rId11"/>
    <p:sldId id="266" r:id="rId12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02629-A2C7-4D93-B437-142129128D7D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9D915-06FF-4F04-AAD9-95D2CC3CDE8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475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9D915-06FF-4F04-AAD9-95D2CC3CDE88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165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8A1F8F8-0CB2-4106-B7F9-CA5177FE462B}" type="datetimeFigureOut">
              <a:rPr lang="bg-BG" smtClean="0"/>
              <a:t>21.6.2015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E46B1D1-D238-4ED6-81D7-54402F8C4C44}" type="slidenum">
              <a:rPr lang="bg-BG" smtClean="0"/>
              <a:t>‹#›</a:t>
            </a:fld>
            <a:endParaRPr lang="bg-BG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1600200"/>
          </a:xfrm>
        </p:spPr>
        <p:txBody>
          <a:bodyPr/>
          <a:lstStyle/>
          <a:p>
            <a:r>
              <a:rPr lang="en-US" dirty="0"/>
              <a:t>4x4x4 RGB </a:t>
            </a:r>
            <a:r>
              <a:rPr lang="en-US" dirty="0" smtClean="0"/>
              <a:t>LED </a:t>
            </a:r>
            <a:r>
              <a:rPr lang="en-US" dirty="0"/>
              <a:t>куб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27984" y="4221088"/>
            <a:ext cx="4464496" cy="19050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r>
              <a:rPr lang="bg-BG" dirty="0" smtClean="0"/>
              <a:t>Преподавател:</a:t>
            </a:r>
            <a:r>
              <a:rPr lang="bg-BG" dirty="0"/>
              <a:t/>
            </a:r>
            <a:br>
              <a:rPr lang="bg-BG" dirty="0"/>
            </a:br>
            <a:r>
              <a:rPr lang="bg-BG" smtClean="0"/>
              <a:t>маг. инж</a:t>
            </a:r>
            <a:r>
              <a:rPr lang="bg-BG" dirty="0" smtClean="0"/>
              <a:t>. Росен Витанов 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65760" y="4149080"/>
            <a:ext cx="4041648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bg-BG" dirty="0" smtClean="0"/>
              <a:t>Изготвил</a:t>
            </a:r>
            <a:r>
              <a:rPr lang="bg-BG" dirty="0"/>
              <a:t>:			</a:t>
            </a:r>
            <a:r>
              <a:rPr lang="bg-BG" dirty="0" smtClean="0"/>
              <a:t>Красен Ангелов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2286000" y="580526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	</a:t>
            </a:r>
            <a:r>
              <a:rPr lang="en-US" sz="1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       </a:t>
            </a:r>
            <a:r>
              <a:rPr lang="bg-BG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СОФИЯ</a:t>
            </a:r>
            <a:endParaRPr lang="bg-BG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  <a:p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	</a:t>
            </a:r>
            <a:r>
              <a:rPr lang="en-US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          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 </a:t>
            </a:r>
            <a:r>
              <a:rPr lang="bg-BG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юни</a:t>
            </a:r>
            <a:r>
              <a:rPr lang="bg-BG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7358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Бъдещо развитие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pPr marL="0" indent="0">
              <a:buNone/>
            </a:pPr>
            <a:r>
              <a:rPr lang="bg-BG" dirty="0" smtClean="0"/>
              <a:t>Възможно </a:t>
            </a:r>
            <a:r>
              <a:rPr lang="bg-BG" dirty="0"/>
              <a:t>е естествено, да се построи нов 6</a:t>
            </a:r>
            <a:r>
              <a:rPr lang="en-US" dirty="0"/>
              <a:t>x</a:t>
            </a:r>
            <a:r>
              <a:rPr lang="bg-BG" dirty="0"/>
              <a:t>6</a:t>
            </a:r>
            <a:r>
              <a:rPr lang="en-US" dirty="0"/>
              <a:t>x</a:t>
            </a:r>
            <a:r>
              <a:rPr lang="bg-BG" dirty="0"/>
              <a:t>6 куб от трицветни светодиоди, но той би възязал на цена поне 500 лева</a:t>
            </a:r>
            <a:r>
              <a:rPr lang="bg-BG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bg-BG" dirty="0" smtClean="0"/>
          </a:p>
          <a:p>
            <a:pPr marL="0" indent="0">
              <a:buNone/>
            </a:pPr>
            <a:r>
              <a:rPr lang="bg-BG" dirty="0" smtClean="0"/>
              <a:t>Той </a:t>
            </a:r>
            <a:r>
              <a:rPr lang="bg-BG" dirty="0"/>
              <a:t>вече би </a:t>
            </a:r>
            <a:r>
              <a:rPr lang="bg-BG" dirty="0" smtClean="0"/>
              <a:t>мо</a:t>
            </a:r>
            <a:r>
              <a:rPr lang="bg-BG" dirty="0"/>
              <a:t>г</a:t>
            </a:r>
            <a:r>
              <a:rPr lang="bg-BG" dirty="0" smtClean="0"/>
              <a:t>ъл </a:t>
            </a:r>
            <a:r>
              <a:rPr lang="bg-BG" dirty="0"/>
              <a:t>да се използва и за по-доброто визуализиране  на пространствени обекти. 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88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за вниманието !!!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04887"/>
            <a:ext cx="6987620" cy="5240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33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effectLst/>
              </a:rPr>
              <a:t>Въведение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endParaRPr lang="en-US" sz="3200" b="1" dirty="0" smtClean="0"/>
          </a:p>
          <a:p>
            <a:r>
              <a:rPr lang="bg-BG" sz="3200" b="1" dirty="0" smtClean="0"/>
              <a:t>Какво </a:t>
            </a:r>
            <a:r>
              <a:rPr lang="bg-BG" sz="3200" b="1" dirty="0"/>
              <a:t>преставлява </a:t>
            </a:r>
            <a:r>
              <a:rPr lang="bg-BG" sz="3200" b="1" dirty="0" smtClean="0"/>
              <a:t>куба</a:t>
            </a:r>
            <a:r>
              <a:rPr lang="en-US" sz="3200" b="1" dirty="0" smtClean="0"/>
              <a:t>?</a:t>
            </a:r>
            <a:endParaRPr lang="en-US" sz="3200" dirty="0" smtClean="0"/>
          </a:p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bg-BG" sz="2800" dirty="0" smtClean="0"/>
              <a:t>4</a:t>
            </a:r>
            <a:r>
              <a:rPr lang="en-US" sz="2800" dirty="0" smtClean="0"/>
              <a:t>x</a:t>
            </a:r>
            <a:r>
              <a:rPr lang="bg-BG" sz="2800" dirty="0" smtClean="0"/>
              <a:t>4</a:t>
            </a:r>
            <a:r>
              <a:rPr lang="en-US" sz="2800" dirty="0" smtClean="0"/>
              <a:t>x</a:t>
            </a:r>
            <a:r>
              <a:rPr lang="bg-BG" sz="2800" dirty="0" smtClean="0"/>
              <a:t>4 </a:t>
            </a:r>
            <a:r>
              <a:rPr lang="en-US" sz="2800" dirty="0" smtClean="0"/>
              <a:t>RGB LED </a:t>
            </a:r>
            <a:r>
              <a:rPr lang="bg-BG" sz="2800" dirty="0" smtClean="0"/>
              <a:t>куб създаден от Ашър Глик и Кевин Бейкър.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342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effectLst/>
              </a:rPr>
              <a:t>Въведение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bg-BG" sz="3200" b="1" dirty="0" smtClean="0"/>
              <a:t>Какво </a:t>
            </a:r>
            <a:r>
              <a:rPr lang="bg-BG" sz="3200" b="1" dirty="0"/>
              <a:t>е нужно за неговата </a:t>
            </a:r>
            <a:r>
              <a:rPr lang="bg-BG" sz="3200" b="1" dirty="0" smtClean="0"/>
              <a:t>направа?</a:t>
            </a:r>
            <a:r>
              <a:rPr lang="en-US" sz="3200" b="1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   </a:t>
            </a:r>
            <a:r>
              <a:rPr lang="bg-BG" dirty="0" smtClean="0"/>
              <a:t>64 </a:t>
            </a:r>
            <a:r>
              <a:rPr lang="bg-BG" dirty="0"/>
              <a:t>трицветни </a:t>
            </a:r>
            <a:r>
              <a:rPr lang="bg-BG" dirty="0" smtClean="0"/>
              <a:t>дифузионни светодиоди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bg-BG" dirty="0" smtClean="0"/>
              <a:t>с общ катод (0.5 см.)</a:t>
            </a:r>
          </a:p>
          <a:p>
            <a:pPr marL="0" lvl="0" indent="0">
              <a:buNone/>
            </a:pPr>
            <a:r>
              <a:rPr lang="en-US" dirty="0" smtClean="0"/>
              <a:t>     	</a:t>
            </a:r>
            <a:r>
              <a:rPr lang="bg-BG" dirty="0" smtClean="0"/>
              <a:t>(</a:t>
            </a:r>
            <a:r>
              <a:rPr lang="bg-BG" dirty="0"/>
              <a:t>цена – по 0.90 лева за светодиод)</a:t>
            </a:r>
          </a:p>
          <a:p>
            <a:pPr marL="0" lvl="0" indent="0">
              <a:buNone/>
            </a:pPr>
            <a:r>
              <a:rPr lang="en-US" dirty="0" smtClean="0"/>
              <a:t>-    </a:t>
            </a:r>
            <a:r>
              <a:rPr lang="bg-BG" dirty="0" smtClean="0"/>
              <a:t>1 </a:t>
            </a:r>
            <a:r>
              <a:rPr lang="bg-BG" dirty="0"/>
              <a:t>метализирана платка (16 см. на 10 см.)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bg-BG" dirty="0" smtClean="0"/>
              <a:t>(</a:t>
            </a:r>
            <a:r>
              <a:rPr lang="bg-BG" dirty="0"/>
              <a:t>цена – 5 </a:t>
            </a:r>
            <a:r>
              <a:rPr lang="bg-BG" dirty="0" smtClean="0"/>
              <a:t>лева)</a:t>
            </a:r>
          </a:p>
          <a:p>
            <a:pPr marL="0" lvl="0" indent="0">
              <a:buNone/>
            </a:pPr>
            <a:r>
              <a:rPr lang="en-US" dirty="0" smtClean="0"/>
              <a:t>-    </a:t>
            </a:r>
            <a:r>
              <a:rPr lang="bg-BG" dirty="0" smtClean="0"/>
              <a:t>Над 5.5  мерта едножилен проводник размер  20. </a:t>
            </a:r>
          </a:p>
          <a:p>
            <a:pPr marL="0" lvl="0" indent="0">
              <a:buNone/>
            </a:pPr>
            <a:r>
              <a:rPr lang="en-US" dirty="0" smtClean="0"/>
              <a:t>	</a:t>
            </a:r>
            <a:r>
              <a:rPr lang="bg-BG" dirty="0" smtClean="0"/>
              <a:t>(</a:t>
            </a:r>
            <a:r>
              <a:rPr lang="bg-BG" dirty="0"/>
              <a:t>цена – 4.20 лева)</a:t>
            </a:r>
          </a:p>
          <a:p>
            <a:pPr lvl="0">
              <a:buFontTx/>
              <a:buChar char="-"/>
            </a:pPr>
            <a:r>
              <a:rPr lang="bg-BG" dirty="0" smtClean="0"/>
              <a:t>Над </a:t>
            </a:r>
            <a:r>
              <a:rPr lang="bg-BG" dirty="0"/>
              <a:t>1.5 мерта стандартен проводник с размер 20 </a:t>
            </a:r>
            <a:r>
              <a:rPr lang="bg-BG" dirty="0" smtClean="0"/>
              <a:t>за</a:t>
            </a:r>
            <a:endParaRPr lang="en-US" dirty="0" smtClean="0"/>
          </a:p>
          <a:p>
            <a:pPr marL="0" lv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bg-BG" dirty="0" smtClean="0"/>
              <a:t>свързване </a:t>
            </a:r>
            <a:r>
              <a:rPr lang="bg-BG" dirty="0"/>
              <a:t>на кулите.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bg-BG" dirty="0" smtClean="0"/>
              <a:t>(</a:t>
            </a:r>
            <a:r>
              <a:rPr lang="bg-BG" dirty="0"/>
              <a:t>цена - 2 лева)</a:t>
            </a:r>
          </a:p>
          <a:p>
            <a:pPr marL="0" lvl="0" indent="0">
              <a:buNone/>
            </a:pPr>
            <a:r>
              <a:rPr lang="en-US" dirty="0" smtClean="0"/>
              <a:t>-    </a:t>
            </a:r>
            <a:r>
              <a:rPr lang="bg-BG" dirty="0" smtClean="0"/>
              <a:t>Ардуино </a:t>
            </a:r>
            <a:r>
              <a:rPr lang="bg-BG" dirty="0"/>
              <a:t>Уно</a:t>
            </a:r>
          </a:p>
          <a:p>
            <a:pPr marL="0" lvl="0" indent="0">
              <a:buNone/>
            </a:pPr>
            <a:r>
              <a:rPr lang="en-US" dirty="0" smtClean="0"/>
              <a:t>	</a:t>
            </a:r>
            <a:r>
              <a:rPr lang="bg-BG" dirty="0" smtClean="0"/>
              <a:t>(</a:t>
            </a:r>
            <a:r>
              <a:rPr lang="bg-BG" dirty="0"/>
              <a:t>цена 46 лева 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79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Krassen Angelov\Programirane\OwnPrograms\Arduino\4x4x4 RBG LED Cube\s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1" y="0"/>
            <a:ext cx="83428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Krassen Angelov\Programirane\OwnPrograms\Arduino\4x4x4 RBG LED Cube\shem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4" y="80495"/>
            <a:ext cx="7240011" cy="669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5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effectLst/>
              </a:rPr>
              <a:t>Сглобяване на кулите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3903"/>
            <a:ext cx="4041775" cy="3031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3" y="2653903"/>
            <a:ext cx="4041775" cy="3031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5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Завършени кули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 крачета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 smtClean="0"/>
              <a:t>Без крачета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3903"/>
            <a:ext cx="4041775" cy="3031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3" y="2653903"/>
            <a:ext cx="4041775" cy="3031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8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effectLst/>
              </a:rPr>
              <a:t>Построяване на </a:t>
            </a:r>
            <a:r>
              <a:rPr lang="bg-BG" b="1" dirty="0" smtClean="0">
                <a:effectLst/>
              </a:rPr>
              <a:t/>
            </a:r>
            <a:br>
              <a:rPr lang="bg-BG" b="1" dirty="0" smtClean="0">
                <a:effectLst/>
              </a:rPr>
            </a:br>
            <a:r>
              <a:rPr lang="bg-BG" b="1" dirty="0" smtClean="0">
                <a:effectLst/>
              </a:rPr>
              <a:t>целия </a:t>
            </a:r>
            <a:r>
              <a:rPr lang="bg-BG" b="1" dirty="0">
                <a:effectLst/>
              </a:rPr>
              <a:t>куб</a:t>
            </a:r>
            <a:endParaRPr lang="bg-BG" dirty="0"/>
          </a:p>
        </p:txBody>
      </p:sp>
      <p:pic>
        <p:nvPicPr>
          <p:cNvPr id="2051" name="Picture 3" descr="D:\Krassen Angelov\Programirane\OwnPrograms\Arduino\4x4x4 RBG LED Cube\Images\IMG_20150501_1514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158741" cy="4619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052" name="Picture 4" descr="D:\Krassen Angelov\Programirane\OwnPrograms\Arduino\4x4x4 RBG LED Cube\Images\IMG_20150501_1514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916832"/>
            <a:ext cx="6158741" cy="4619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053" name="Picture 5" descr="D:\Krassen Angelov\Programirane\OwnPrograms\Arduino\4x4x4 RBG LED Cube\Images\IMG_20150501_1552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4" y="1916832"/>
            <a:ext cx="6158742" cy="4619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054" name="Picture 6" descr="D:\Krassen Angelov\Programirane\OwnPrograms\Arduino\4x4x4 RBG LED Cube\Images\IMG_20150501_1908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4" y="1926495"/>
            <a:ext cx="6158742" cy="4619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254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Процеса </a:t>
            </a:r>
            <a:r>
              <a:rPr lang="ru-RU" dirty="0"/>
              <a:t>на свързването на кулите една с </a:t>
            </a:r>
            <a:r>
              <a:rPr lang="ru-RU" dirty="0" smtClean="0"/>
              <a:t>друга</a:t>
            </a:r>
            <a:endParaRPr lang="bg-BG" dirty="0"/>
          </a:p>
        </p:txBody>
      </p:sp>
      <p:pic>
        <p:nvPicPr>
          <p:cNvPr id="1026" name="Picture 2" descr="D:\Krassen Angelov\Programirane\OwnPrograms\Arduino\4x4x4 RBG LED Cube\Images\IMG_20150502_0154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83490"/>
            <a:ext cx="6300192" cy="48245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028" name="Picture 4" descr="D:\Krassen Angelov\Programirane\OwnPrograms\Arduino\4x4x4 RBG LED Cube\Images\IMG_20150502_1712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49404"/>
            <a:ext cx="6300192" cy="4892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029" name="Picture 5" descr="D:\Krassen Angelov\Programirane\OwnPrograms\Arduino\4x4x4 RBG LED Cube\Images\IMG_20150504_1706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68" y="1749404"/>
            <a:ext cx="6300192" cy="48927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030" name="Picture 6" descr="D:\Krassen Angelov\Programirane\OwnPrograms\Arduino\4x4x4 RBG LED Cube\Images\IMG_20150507_1035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49405"/>
            <a:ext cx="6310064" cy="48927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583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221</TotalTime>
  <Words>106</Words>
  <Application>Microsoft Office PowerPoint</Application>
  <PresentationFormat>On-screen Show (4:3)</PresentationFormat>
  <Paragraphs>39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Executive</vt:lpstr>
      <vt:lpstr>4x4x4 RGB LED куб</vt:lpstr>
      <vt:lpstr>Въведение</vt:lpstr>
      <vt:lpstr>Въведение</vt:lpstr>
      <vt:lpstr>PowerPoint Presentation</vt:lpstr>
      <vt:lpstr>PowerPoint Presentation</vt:lpstr>
      <vt:lpstr>Сглобяване на кулите</vt:lpstr>
      <vt:lpstr>Завършени кули</vt:lpstr>
      <vt:lpstr>Построяване на  целия куб</vt:lpstr>
      <vt:lpstr>Процеса на свързването на кулите една с друга</vt:lpstr>
      <vt:lpstr>Бъдещо развитие</vt:lpstr>
      <vt:lpstr>Благодаря за вниманието 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27</cp:revision>
  <dcterms:created xsi:type="dcterms:W3CDTF">2015-06-14T16:21:46Z</dcterms:created>
  <dcterms:modified xsi:type="dcterms:W3CDTF">2015-06-21T21:49:23Z</dcterms:modified>
</cp:coreProperties>
</file>